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16" r:id="rId1"/>
  </p:sldMasterIdLst>
  <p:notesMasterIdLst>
    <p:notesMasterId r:id="rId15"/>
  </p:notesMasterIdLst>
  <p:sldIdLst>
    <p:sldId id="256" r:id="rId2"/>
    <p:sldId id="275" r:id="rId3"/>
    <p:sldId id="257" r:id="rId4"/>
    <p:sldId id="258" r:id="rId5"/>
    <p:sldId id="270" r:id="rId6"/>
    <p:sldId id="269" r:id="rId7"/>
    <p:sldId id="271" r:id="rId8"/>
    <p:sldId id="263" r:id="rId9"/>
    <p:sldId id="272" r:id="rId10"/>
    <p:sldId id="273" r:id="rId11"/>
    <p:sldId id="276" r:id="rId12"/>
    <p:sldId id="267" r:id="rId13"/>
    <p:sldId id="277" r:id="rId14"/>
  </p:sldIdLst>
  <p:sldSz cx="12192000" cy="6858000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Wingdings 3" panose="05040102010807070707" pitchFamily="18" charset="2"/>
      <p:regular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5E30D6-2B3B-4533-AD08-D89E817DBF07}">
          <p14:sldIdLst>
            <p14:sldId id="256"/>
            <p14:sldId id="275"/>
            <p14:sldId id="257"/>
            <p14:sldId id="258"/>
            <p14:sldId id="270"/>
            <p14:sldId id="269"/>
            <p14:sldId id="271"/>
            <p14:sldId id="263"/>
            <p14:sldId id="272"/>
            <p14:sldId id="273"/>
            <p14:sldId id="276"/>
            <p14:sldId id="267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660"/>
  </p:normalViewPr>
  <p:slideViewPr>
    <p:cSldViewPr snapToGrid="0">
      <p:cViewPr>
        <p:scale>
          <a:sx n="100" d="100"/>
          <a:sy n="100" d="100"/>
        </p:scale>
        <p:origin x="990" y="1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533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110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595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16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69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67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125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679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840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0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1234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50566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643971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115485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47348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34136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96134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733317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075581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415600" y="2574580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79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09315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565389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301121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49364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263062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1417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722977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182700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6609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fif"/><Relationship Id="rId3" Type="http://schemas.openxmlformats.org/officeDocument/2006/relationships/image" Target="../media/image1.png"/><Relationship Id="rId7" Type="http://schemas.openxmlformats.org/officeDocument/2006/relationships/image" Target="../media/image35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fif"/><Relationship Id="rId5" Type="http://schemas.openxmlformats.org/officeDocument/2006/relationships/image" Target="../media/image33.jf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.pn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498B5A-B33A-4670-9B82-770F031F4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CC3B63-7B06-41A2-B560-684664135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0"/>
            <a:ext cx="11430000" cy="2847975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A207A6B-772E-4078-8A66-C464EEF63517}"/>
              </a:ext>
            </a:extLst>
          </p:cNvPr>
          <p:cNvSpPr txBox="1">
            <a:spLocks/>
          </p:cNvSpPr>
          <p:nvPr/>
        </p:nvSpPr>
        <p:spPr>
          <a:xfrm>
            <a:off x="0" y="3522389"/>
            <a:ext cx="12173878" cy="1162051"/>
          </a:xfrm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9pPr>
          </a:lstStyle>
          <a:p>
            <a:r>
              <a:rPr lang="ru-RU" sz="3200" b="1" cap="none" dirty="0">
                <a:ln w="0"/>
                <a:latin typeface="Times New Roman" pitchFamily="18" charset="0"/>
                <a:cs typeface="Times New Roman" pitchFamily="18" charset="0"/>
              </a:rPr>
              <a:t>ВЕЛИКАЯ ОТЕЧЕСТВЕННАЯ ВОЙНА</a:t>
            </a:r>
          </a:p>
          <a:p>
            <a:r>
              <a:rPr lang="ru-RU" sz="3200" b="1" cap="none" dirty="0">
                <a:ln w="0"/>
                <a:latin typeface="Times New Roman" pitchFamily="18" charset="0"/>
                <a:cs typeface="Times New Roman" pitchFamily="18" charset="0"/>
              </a:rPr>
              <a:t>В ИСТОРИИ МОЕЙ СЕМЬИ</a:t>
            </a:r>
          </a:p>
          <a:p>
            <a:endParaRPr lang="ru-RU" sz="3200" b="1" cap="none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E20A8F-C5CF-4E62-8007-86098D43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FC65CE5-D086-4AD6-88D4-20123969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55756" cy="64292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Работа, ставшая судьбой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3111C4-6C9F-4E5E-AE5C-563AE36CBF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82" t="30021" r="1305" b="23056"/>
          <a:stretch/>
        </p:blipFill>
        <p:spPr>
          <a:xfrm>
            <a:off x="603724" y="3537264"/>
            <a:ext cx="1709451" cy="2873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39A3ED-6077-444A-9CCD-3796D6A607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72" b="13888"/>
          <a:stretch/>
        </p:blipFill>
        <p:spPr>
          <a:xfrm rot="16200000">
            <a:off x="1198299" y="62289"/>
            <a:ext cx="2693163" cy="395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7E3C85B-ECDE-4B21-9269-531813992E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461" r="10988" b="2155"/>
          <a:stretch/>
        </p:blipFill>
        <p:spPr>
          <a:xfrm>
            <a:off x="2707058" y="3547967"/>
            <a:ext cx="1603354" cy="2894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39E6C93-4316-4BFF-9A1B-3141EE31C754}"/>
              </a:ext>
            </a:extLst>
          </p:cNvPr>
          <p:cNvCxnSpPr>
            <a:cxnSpLocks/>
          </p:cNvCxnSpPr>
          <p:nvPr/>
        </p:nvCxnSpPr>
        <p:spPr>
          <a:xfrm flipV="1">
            <a:off x="2879943" y="5491067"/>
            <a:ext cx="847725" cy="19050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D57CE9F-24A9-4F41-8FF5-CA91A1DAE2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597"/>
          <a:stretch/>
        </p:blipFill>
        <p:spPr>
          <a:xfrm>
            <a:off x="7693374" y="694019"/>
            <a:ext cx="3166371" cy="4863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6BADCEB-8643-40C0-BDCC-0ACCF1C30F64}"/>
              </a:ext>
            </a:extLst>
          </p:cNvPr>
          <p:cNvSpPr txBox="1"/>
          <p:nvPr/>
        </p:nvSpPr>
        <p:spPr>
          <a:xfrm>
            <a:off x="7729996" y="5619968"/>
            <a:ext cx="303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Шушаков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молодёжью</a:t>
            </a:r>
          </a:p>
        </p:txBody>
      </p:sp>
      <p:pic>
        <p:nvPicPr>
          <p:cNvPr id="31" name="Picture 2" descr="C:\Users\User\Desktop\ФОТО 9 МАЯ\IMG_20221005_215807.jpg">
            <a:extLst>
              <a:ext uri="{FF2B5EF4-FFF2-40B4-BE49-F238E27FC236}">
                <a16:creationId xmlns:a16="http://schemas.microsoft.com/office/drawing/2014/main" id="{E6D236FE-4CBF-4E69-B86C-7A6EA4D73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31970" y="1884958"/>
            <a:ext cx="2848623" cy="2481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706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E20A8F-C5CF-4E62-8007-86098D43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FC65CE5-D086-4AD6-88D4-20123969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2" y="-7095"/>
            <a:ext cx="12192000" cy="64292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Жизнь продолжается…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5321A7-24C3-4AD1-9B0A-C2C8975ED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839" y="2762960"/>
            <a:ext cx="2494415" cy="3166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FCC7D2-0D81-465A-A3C3-25680C886B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939"/>
          <a:stretch/>
        </p:blipFill>
        <p:spPr>
          <a:xfrm>
            <a:off x="8414499" y="2762961"/>
            <a:ext cx="2372472" cy="3166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385B1E-36FD-4C10-8C0B-8A0EE31B9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458" y="3802095"/>
            <a:ext cx="3311084" cy="2483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1CD5CD-A0A1-46D4-8C4C-14E46152FF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8179" y="697275"/>
            <a:ext cx="4015642" cy="3011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6172F7-D6F9-4638-874A-14B42F6FAC28}"/>
              </a:ext>
            </a:extLst>
          </p:cNvPr>
          <p:cNvSpPr txBox="1"/>
          <p:nvPr/>
        </p:nvSpPr>
        <p:spPr>
          <a:xfrm>
            <a:off x="8414499" y="790708"/>
            <a:ext cx="3110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 Александра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Шушакова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-Константин с детьми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8308BC-7455-4A19-95D8-6607A53C6317}"/>
              </a:ext>
            </a:extLst>
          </p:cNvPr>
          <p:cNvSpPr txBox="1"/>
          <p:nvPr/>
        </p:nvSpPr>
        <p:spPr>
          <a:xfrm>
            <a:off x="8343708" y="5929361"/>
            <a:ext cx="257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Внук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Ефим Константинович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480EDF-333B-451F-B39F-480EE7CC3185}"/>
              </a:ext>
            </a:extLst>
          </p:cNvPr>
          <p:cNvSpPr txBox="1"/>
          <p:nvPr/>
        </p:nvSpPr>
        <p:spPr>
          <a:xfrm>
            <a:off x="1073261" y="5909008"/>
            <a:ext cx="257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Внук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Егор Константинович</a:t>
            </a:r>
          </a:p>
        </p:txBody>
      </p:sp>
    </p:spTree>
    <p:extLst>
      <p:ext uri="{BB962C8B-B14F-4D97-AF65-F5344CB8AC3E}">
        <p14:creationId xmlns:p14="http://schemas.microsoft.com/office/powerpoint/2010/main" val="4037907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E20A8F-C5CF-4E62-8007-86098D43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A52FE77-1B24-4282-B82F-C0E1EB840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127" y="-1"/>
            <a:ext cx="12275127" cy="1807115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Мы помним! Мы гордимся!</a:t>
            </a:r>
            <a:br>
              <a:rPr lang="ru-RU" sz="1800" b="1" i="1" dirty="0"/>
            </a:b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ФОТО 9 МАЯ\IMG_20221005_231553.jpg">
            <a:extLst>
              <a:ext uri="{FF2B5EF4-FFF2-40B4-BE49-F238E27FC236}">
                <a16:creationId xmlns:a16="http://schemas.microsoft.com/office/drawing/2014/main" id="{B4D4B778-32E2-4B41-A251-43A78B08C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2890" b="17802"/>
          <a:stretch/>
        </p:blipFill>
        <p:spPr bwMode="auto">
          <a:xfrm>
            <a:off x="2932206" y="738396"/>
            <a:ext cx="6345709" cy="3307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2" descr="C:\Users\User\Desktop\ФОТО 9 МАЯ\im-upload-image-1557396084966.jpg">
            <a:extLst>
              <a:ext uri="{FF2B5EF4-FFF2-40B4-BE49-F238E27FC236}">
                <a16:creationId xmlns:a16="http://schemas.microsoft.com/office/drawing/2014/main" id="{31F2C0B0-29E1-425F-9F06-CEB21602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239" y="4112224"/>
            <a:ext cx="3210561" cy="2377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1" descr="C:\Users\User\Desktop\ФОТО 9 МАЯ\IMG-20220509-WA0025.jpg">
            <a:extLst>
              <a:ext uri="{FF2B5EF4-FFF2-40B4-BE49-F238E27FC236}">
                <a16:creationId xmlns:a16="http://schemas.microsoft.com/office/drawing/2014/main" id="{9525A42F-24A4-4BC3-B46E-9B4C4FD8F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95741" y="4112224"/>
            <a:ext cx="2691230" cy="2381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46051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E20A8F-C5CF-4E62-8007-86098D43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A52FE77-1B24-4282-B82F-C0E1EB840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7512"/>
            <a:ext cx="12192000" cy="942976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br>
              <a:rPr lang="ru-RU" sz="1800" b="1" i="1" dirty="0"/>
            </a:b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73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498B5A-B33A-4670-9B82-770F031F4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CC3B63-7B06-41A2-B560-684664135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0"/>
            <a:ext cx="11430000" cy="2847975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A207A6B-772E-4078-8A66-C464EEF63517}"/>
              </a:ext>
            </a:extLst>
          </p:cNvPr>
          <p:cNvSpPr txBox="1">
            <a:spLocks/>
          </p:cNvSpPr>
          <p:nvPr/>
        </p:nvSpPr>
        <p:spPr>
          <a:xfrm>
            <a:off x="18122" y="2996356"/>
            <a:ext cx="12173878" cy="3819525"/>
          </a:xfrm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9pPr>
          </a:lstStyle>
          <a:p>
            <a:r>
              <a:rPr lang="ru-RU" sz="3200" b="1" cap="none" dirty="0">
                <a:ln w="0"/>
                <a:latin typeface="Times New Roman" pitchFamily="18" charset="0"/>
                <a:cs typeface="Times New Roman" pitchFamily="18" charset="0"/>
              </a:rPr>
              <a:t>ЭССЕ </a:t>
            </a:r>
          </a:p>
          <a:p>
            <a:endParaRPr lang="ru-RU" sz="3200" b="1" cap="none" dirty="0">
              <a:ln w="0"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Мой героический дедушка – защитник семьи и Отечества</a:t>
            </a:r>
          </a:p>
          <a:p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200" b="1" cap="none" dirty="0">
                <a:ln w="0"/>
                <a:latin typeface="Times New Roman" panose="02020603050405020304" pitchFamily="18" charset="0"/>
                <a:cs typeface="Times New Roman" pitchFamily="18" charset="0"/>
              </a:rPr>
              <a:t>Автор: </a:t>
            </a:r>
            <a:r>
              <a:rPr lang="ru-RU" sz="2200" b="1" i="1" cap="none" dirty="0" err="1">
                <a:ln w="0"/>
                <a:latin typeface="Times New Roman" panose="02020603050405020304" pitchFamily="18" charset="0"/>
                <a:cs typeface="Times New Roman" pitchFamily="18" charset="0"/>
              </a:rPr>
              <a:t>Шушакова</a:t>
            </a:r>
            <a:r>
              <a:rPr lang="ru-RU" sz="2200" b="1" i="1" cap="none" dirty="0">
                <a:ln w="0"/>
                <a:latin typeface="Times New Roman" panose="02020603050405020304" pitchFamily="18" charset="0"/>
                <a:cs typeface="Times New Roman" pitchFamily="18" charset="0"/>
              </a:rPr>
              <a:t> Екатерина Константиновна</a:t>
            </a:r>
          </a:p>
          <a:p>
            <a:endParaRPr lang="ru-RU" sz="2200" b="1" cap="none" dirty="0">
              <a:ln w="0"/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sz="900" b="1" cap="none" dirty="0">
              <a:ln w="0"/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sz="900" b="1" cap="none" dirty="0">
              <a:ln w="0"/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sz="900" b="1" cap="none" dirty="0">
              <a:ln w="0"/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2200" b="1" cap="none" dirty="0" err="1">
                <a:ln w="0"/>
                <a:latin typeface="Times New Roman" pitchFamily="18" charset="0"/>
                <a:cs typeface="Times New Roman" pitchFamily="18" charset="0"/>
              </a:rPr>
              <a:t>п.Тазовский</a:t>
            </a:r>
            <a:r>
              <a:rPr lang="ru-RU" sz="2200" b="1" cap="none" dirty="0">
                <a:ln w="0"/>
                <a:latin typeface="Times New Roman" pitchFamily="18" charset="0"/>
                <a:cs typeface="Times New Roman" pitchFamily="18" charset="0"/>
              </a:rPr>
              <a:t>, ЯНАО </a:t>
            </a:r>
          </a:p>
          <a:p>
            <a:r>
              <a:rPr lang="ru-RU" sz="2200" b="1" cap="none" dirty="0">
                <a:ln w="0"/>
                <a:latin typeface="Times New Roman" pitchFamily="18" charset="0"/>
                <a:cs typeface="Times New Roman" pitchFamily="18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11636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E20A8F-C5CF-4E62-8007-86098D43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pic>
        <p:nvPicPr>
          <p:cNvPr id="7" name="Picture 2" descr="D:\ПРО ДЕДА\16517677116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9602" y="1601394"/>
            <a:ext cx="3013819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78140" y="1929217"/>
            <a:ext cx="75368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Дата рождения и : 1 июня 1924 г</a:t>
            </a:r>
          </a:p>
          <a:p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Место рождения и проживания: промысловая фактория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Халмер-Седе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Национальность: Ненец</a:t>
            </a:r>
          </a:p>
          <a:p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Призван на службу в ряды Красной Армии: 25 сентября 1944 года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Место прохождения военной службы: Первый Белорусский фронт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387-й запасной стрелковый полк. 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4 стрелковый полк.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Боевой путь: Чехословакия, Польше, Болгария, Германия.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B37D757-CF1D-42CE-9F72-D5DAC5D4BD64}"/>
              </a:ext>
            </a:extLst>
          </p:cNvPr>
          <p:cNvSpPr txBox="1">
            <a:spLocks/>
          </p:cNvSpPr>
          <p:nvPr/>
        </p:nvSpPr>
        <p:spPr>
          <a:xfrm>
            <a:off x="18122" y="308783"/>
            <a:ext cx="12173878" cy="788611"/>
          </a:xfrm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9pPr>
          </a:lstStyle>
          <a:p>
            <a:r>
              <a:rPr lang="ru-RU" sz="3200" b="1" cap="none" dirty="0">
                <a:ln w="0"/>
                <a:latin typeface="Times New Roman" pitchFamily="18" charset="0"/>
                <a:cs typeface="Times New Roman" pitchFamily="18" charset="0"/>
              </a:rPr>
              <a:t>ШУШАКОВ АЛЕКСАНДР ЕГОРОВИЧ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E20A8F-C5CF-4E62-8007-86098D43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74BC4ED-8A88-4509-90EE-CF6BDC9F2423}"/>
              </a:ext>
            </a:extLst>
          </p:cNvPr>
          <p:cNvSpPr txBox="1">
            <a:spLocks/>
          </p:cNvSpPr>
          <p:nvPr/>
        </p:nvSpPr>
        <p:spPr>
          <a:xfrm>
            <a:off x="9061" y="201028"/>
            <a:ext cx="12173878" cy="696247"/>
          </a:xfrm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9pPr>
          </a:lstStyle>
          <a:p>
            <a:r>
              <a:rPr lang="ru-RU" sz="3500" b="1" cap="none" dirty="0">
                <a:ln w="0"/>
                <a:latin typeface="Times New Roman" pitchFamily="18" charset="0"/>
                <a:cs typeface="Times New Roman" pitchFamily="18" charset="0"/>
              </a:rPr>
              <a:t>ТРУДОВЫЕ ПОДВИГИ В ТЫЛУ</a:t>
            </a:r>
          </a:p>
          <a:p>
            <a:endParaRPr lang="ru-RU" sz="3200" b="1" cap="none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D26C03-22F5-4DAA-8A44-19B7B003F0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129" b="8901"/>
          <a:stretch/>
        </p:blipFill>
        <p:spPr>
          <a:xfrm>
            <a:off x="720616" y="3344181"/>
            <a:ext cx="3250097" cy="2623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4D7DC3-846A-4EBB-9F38-B46EC9BD30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826"/>
          <a:stretch/>
        </p:blipFill>
        <p:spPr>
          <a:xfrm>
            <a:off x="4447299" y="3344182"/>
            <a:ext cx="2785335" cy="2623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12E922-1736-4887-8BE3-64619D594D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00" t="50561" r="24501" b="44993"/>
          <a:stretch/>
        </p:blipFill>
        <p:spPr>
          <a:xfrm>
            <a:off x="1007866" y="1360449"/>
            <a:ext cx="5821559" cy="1437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1B1D54-7A6C-4477-AD10-3C8078EA13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967" t="60039" r="7573" b="32144"/>
          <a:stretch/>
        </p:blipFill>
        <p:spPr>
          <a:xfrm>
            <a:off x="7830035" y="985524"/>
            <a:ext cx="3186015" cy="2187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48119C-7168-417F-B560-989D0C2E97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233" t="63801" r="40186" b="28830"/>
          <a:stretch/>
        </p:blipFill>
        <p:spPr>
          <a:xfrm>
            <a:off x="7974329" y="3587766"/>
            <a:ext cx="2897426" cy="186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E20A8F-C5CF-4E62-8007-86098D43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74BC4ED-8A88-4509-90EE-CF6BDC9F2423}"/>
              </a:ext>
            </a:extLst>
          </p:cNvPr>
          <p:cNvSpPr txBox="1">
            <a:spLocks/>
          </p:cNvSpPr>
          <p:nvPr/>
        </p:nvSpPr>
        <p:spPr>
          <a:xfrm>
            <a:off x="9061" y="201028"/>
            <a:ext cx="12173878" cy="696247"/>
          </a:xfrm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9pPr>
          </a:lstStyle>
          <a:p>
            <a:r>
              <a:rPr lang="ru-RU" sz="3200" b="1" cap="none" dirty="0">
                <a:ln w="0"/>
                <a:latin typeface="Times New Roman" pitchFamily="18" charset="0"/>
                <a:cs typeface="Times New Roman" pitchFamily="18" charset="0"/>
              </a:rPr>
              <a:t>БОЕВОЙ ПУТЬ ГЕРОЯ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9FF35C-5359-4A5B-9A4A-6EF4DC5F2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5740264" y="1379006"/>
            <a:ext cx="2572105" cy="3549505"/>
          </a:xfrm>
          <a:prstGeom prst="rect">
            <a:avLst/>
          </a:prstGeom>
        </p:spPr>
      </p:pic>
      <p:pic>
        <p:nvPicPr>
          <p:cNvPr id="10" name="Picture 2" descr="D:\ПРО ДЕДА\1651767711604.jpg">
            <a:extLst>
              <a:ext uri="{FF2B5EF4-FFF2-40B4-BE49-F238E27FC236}">
                <a16:creationId xmlns:a16="http://schemas.microsoft.com/office/drawing/2014/main" id="{6C1DBA1B-91A8-4C56-ACF6-764E24F0E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12369" y="1379007"/>
            <a:ext cx="2584518" cy="354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878E5FF-DE2F-4B0A-96D5-649F04D364A3}"/>
              </a:ext>
            </a:extLst>
          </p:cNvPr>
          <p:cNvSpPr/>
          <p:nvPr/>
        </p:nvSpPr>
        <p:spPr>
          <a:xfrm>
            <a:off x="5797048" y="4670108"/>
            <a:ext cx="497391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Первый Белорусский фронт.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Стрелок: Александр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Шушаков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(387-й запасной стрелковый полк. 4 стрелковый полк)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35DDD7-22A5-46AD-912F-0F9F357D99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27074"/>
          <a:stretch/>
        </p:blipFill>
        <p:spPr>
          <a:xfrm>
            <a:off x="1087674" y="1091987"/>
            <a:ext cx="3228024" cy="2489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86AA93-9625-4EAC-9C0A-12B38A7751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67" r="40184" b="58889"/>
          <a:stretch/>
        </p:blipFill>
        <p:spPr>
          <a:xfrm>
            <a:off x="1409427" y="3726366"/>
            <a:ext cx="2584518" cy="2800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3AAF023-35E4-4A03-9077-E87E133DB25D}"/>
              </a:ext>
            </a:extLst>
          </p:cNvPr>
          <p:cNvCxnSpPr>
            <a:cxnSpLocks/>
          </p:cNvCxnSpPr>
          <p:nvPr/>
        </p:nvCxnSpPr>
        <p:spPr>
          <a:xfrm flipV="1">
            <a:off x="2336007" y="5019315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C31D7C2-D01C-4038-97E3-78BBA31AD279}"/>
              </a:ext>
            </a:extLst>
          </p:cNvPr>
          <p:cNvCxnSpPr>
            <a:cxnSpLocks/>
          </p:cNvCxnSpPr>
          <p:nvPr/>
        </p:nvCxnSpPr>
        <p:spPr>
          <a:xfrm flipV="1">
            <a:off x="2336007" y="5091563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0179550-4513-4EF4-996E-71ED31278CD1}"/>
              </a:ext>
            </a:extLst>
          </p:cNvPr>
          <p:cNvCxnSpPr>
            <a:cxnSpLocks/>
          </p:cNvCxnSpPr>
          <p:nvPr/>
        </p:nvCxnSpPr>
        <p:spPr>
          <a:xfrm flipV="1">
            <a:off x="2336007" y="5162691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7C72435-04EB-4983-B09A-0D658D621DFA}"/>
              </a:ext>
            </a:extLst>
          </p:cNvPr>
          <p:cNvCxnSpPr>
            <a:cxnSpLocks/>
          </p:cNvCxnSpPr>
          <p:nvPr/>
        </p:nvCxnSpPr>
        <p:spPr>
          <a:xfrm flipV="1">
            <a:off x="2336007" y="5233819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DE62149-BBFB-4F06-A63A-EC4D6CC44075}"/>
              </a:ext>
            </a:extLst>
          </p:cNvPr>
          <p:cNvCxnSpPr>
            <a:cxnSpLocks/>
          </p:cNvCxnSpPr>
          <p:nvPr/>
        </p:nvCxnSpPr>
        <p:spPr>
          <a:xfrm flipV="1">
            <a:off x="2336007" y="5304947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4760EC0-4F83-4A7C-8F3A-670CC0B88A97}"/>
              </a:ext>
            </a:extLst>
          </p:cNvPr>
          <p:cNvCxnSpPr>
            <a:cxnSpLocks/>
          </p:cNvCxnSpPr>
          <p:nvPr/>
        </p:nvCxnSpPr>
        <p:spPr>
          <a:xfrm flipV="1">
            <a:off x="2336007" y="5367740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2FEF23F-57E0-4CAB-9DE5-753042E11713}"/>
              </a:ext>
            </a:extLst>
          </p:cNvPr>
          <p:cNvCxnSpPr>
            <a:cxnSpLocks/>
          </p:cNvCxnSpPr>
          <p:nvPr/>
        </p:nvCxnSpPr>
        <p:spPr>
          <a:xfrm flipV="1">
            <a:off x="2336007" y="5430674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E759101-048F-4B24-A6CA-AD28D7C40DD5}"/>
              </a:ext>
            </a:extLst>
          </p:cNvPr>
          <p:cNvCxnSpPr>
            <a:cxnSpLocks/>
          </p:cNvCxnSpPr>
          <p:nvPr/>
        </p:nvCxnSpPr>
        <p:spPr>
          <a:xfrm flipV="1">
            <a:off x="2326340" y="5493749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33E43D0-23E3-41E8-8FCB-7FB5C5DE255E}"/>
              </a:ext>
            </a:extLst>
          </p:cNvPr>
          <p:cNvCxnSpPr>
            <a:cxnSpLocks/>
          </p:cNvCxnSpPr>
          <p:nvPr/>
        </p:nvCxnSpPr>
        <p:spPr>
          <a:xfrm flipV="1">
            <a:off x="2326340" y="5573068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6A05B04-E3FD-4B21-A05F-02689F7FD2A8}"/>
              </a:ext>
            </a:extLst>
          </p:cNvPr>
          <p:cNvCxnSpPr>
            <a:cxnSpLocks/>
          </p:cNvCxnSpPr>
          <p:nvPr/>
        </p:nvCxnSpPr>
        <p:spPr>
          <a:xfrm flipV="1">
            <a:off x="2326340" y="5644052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F476997-86D6-41D3-AE9D-18CB8D9C917F}"/>
              </a:ext>
            </a:extLst>
          </p:cNvPr>
          <p:cNvCxnSpPr>
            <a:cxnSpLocks/>
          </p:cNvCxnSpPr>
          <p:nvPr/>
        </p:nvCxnSpPr>
        <p:spPr>
          <a:xfrm flipV="1">
            <a:off x="2336007" y="5717564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262BE44-7681-4A60-80C7-FA237009F3C7}"/>
              </a:ext>
            </a:extLst>
          </p:cNvPr>
          <p:cNvCxnSpPr>
            <a:cxnSpLocks/>
          </p:cNvCxnSpPr>
          <p:nvPr/>
        </p:nvCxnSpPr>
        <p:spPr>
          <a:xfrm flipV="1">
            <a:off x="2326340" y="5788548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5D79B036-4AEA-460E-A77A-7ED69E7F0578}"/>
              </a:ext>
            </a:extLst>
          </p:cNvPr>
          <p:cNvCxnSpPr>
            <a:cxnSpLocks/>
          </p:cNvCxnSpPr>
          <p:nvPr/>
        </p:nvCxnSpPr>
        <p:spPr>
          <a:xfrm flipV="1">
            <a:off x="2326340" y="5857536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60BD5194-FC27-4AAA-B7A5-DCEAA4F12900}"/>
              </a:ext>
            </a:extLst>
          </p:cNvPr>
          <p:cNvCxnSpPr>
            <a:cxnSpLocks/>
          </p:cNvCxnSpPr>
          <p:nvPr/>
        </p:nvCxnSpPr>
        <p:spPr>
          <a:xfrm flipV="1">
            <a:off x="2326340" y="5930563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375C2C7-CC16-4DC0-AA58-8AC3D71850DB}"/>
              </a:ext>
            </a:extLst>
          </p:cNvPr>
          <p:cNvCxnSpPr>
            <a:cxnSpLocks/>
          </p:cNvCxnSpPr>
          <p:nvPr/>
        </p:nvCxnSpPr>
        <p:spPr>
          <a:xfrm flipV="1">
            <a:off x="2326340" y="6001081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834427B-4D43-4811-8661-ECD38345F498}"/>
              </a:ext>
            </a:extLst>
          </p:cNvPr>
          <p:cNvCxnSpPr>
            <a:cxnSpLocks/>
          </p:cNvCxnSpPr>
          <p:nvPr/>
        </p:nvCxnSpPr>
        <p:spPr>
          <a:xfrm flipV="1">
            <a:off x="2326340" y="6075059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18E7F69-0DB9-4D81-882D-5E49A4A98B5D}"/>
              </a:ext>
            </a:extLst>
          </p:cNvPr>
          <p:cNvCxnSpPr>
            <a:cxnSpLocks/>
          </p:cNvCxnSpPr>
          <p:nvPr/>
        </p:nvCxnSpPr>
        <p:spPr>
          <a:xfrm flipV="1">
            <a:off x="2305208" y="6143096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26E44B4-309E-4881-BA80-5F2D8F433A2A}"/>
              </a:ext>
            </a:extLst>
          </p:cNvPr>
          <p:cNvCxnSpPr>
            <a:cxnSpLocks/>
          </p:cNvCxnSpPr>
          <p:nvPr/>
        </p:nvCxnSpPr>
        <p:spPr>
          <a:xfrm flipV="1">
            <a:off x="2314292" y="6217699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72932776-7525-4C86-B647-D8E887D4B702}"/>
              </a:ext>
            </a:extLst>
          </p:cNvPr>
          <p:cNvCxnSpPr>
            <a:cxnSpLocks/>
          </p:cNvCxnSpPr>
          <p:nvPr/>
        </p:nvCxnSpPr>
        <p:spPr>
          <a:xfrm flipV="1">
            <a:off x="2314292" y="6285111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8855DC1-FD7C-4EA3-AD2B-68E6727AF770}"/>
              </a:ext>
            </a:extLst>
          </p:cNvPr>
          <p:cNvCxnSpPr>
            <a:cxnSpLocks/>
          </p:cNvCxnSpPr>
          <p:nvPr/>
        </p:nvCxnSpPr>
        <p:spPr>
          <a:xfrm flipV="1">
            <a:off x="2314292" y="6353708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98269B2-8554-4697-BFF9-07175081E19A}"/>
              </a:ext>
            </a:extLst>
          </p:cNvPr>
          <p:cNvCxnSpPr>
            <a:cxnSpLocks/>
          </p:cNvCxnSpPr>
          <p:nvPr/>
        </p:nvCxnSpPr>
        <p:spPr>
          <a:xfrm flipV="1">
            <a:off x="2326340" y="6428656"/>
            <a:ext cx="792956" cy="1666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4337932E-021E-4188-9948-DBE5A1CF889D}"/>
              </a:ext>
            </a:extLst>
          </p:cNvPr>
          <p:cNvCxnSpPr>
            <a:cxnSpLocks/>
          </p:cNvCxnSpPr>
          <p:nvPr/>
        </p:nvCxnSpPr>
        <p:spPr>
          <a:xfrm flipV="1">
            <a:off x="2314292" y="6514873"/>
            <a:ext cx="102677" cy="4282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368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E20A8F-C5CF-4E62-8007-86098D43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74BC4ED-8A88-4509-90EE-CF6BDC9F2423}"/>
              </a:ext>
            </a:extLst>
          </p:cNvPr>
          <p:cNvSpPr txBox="1">
            <a:spLocks/>
          </p:cNvSpPr>
          <p:nvPr/>
        </p:nvSpPr>
        <p:spPr>
          <a:xfrm>
            <a:off x="-2975" y="91795"/>
            <a:ext cx="12173878" cy="696247"/>
          </a:xfrm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9pPr>
          </a:lstStyle>
          <a:p>
            <a:r>
              <a:rPr lang="ru-RU" sz="3200" b="1" cap="none" dirty="0">
                <a:ln w="0"/>
                <a:latin typeface="Times New Roman" pitchFamily="18" charset="0"/>
                <a:cs typeface="Times New Roman" pitchFamily="18" charset="0"/>
              </a:rPr>
              <a:t>ФРОНТОВЫЕ ДОРОГИ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965BC3-4058-47B3-8EC6-C485C44776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35"/>
          <a:stretch/>
        </p:blipFill>
        <p:spPr>
          <a:xfrm>
            <a:off x="628651" y="832247"/>
            <a:ext cx="4671292" cy="2796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084CEF-5254-4387-987D-0BD97112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732" y="4267844"/>
            <a:ext cx="4478658" cy="2239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628DBF-D5E1-49EC-A8D5-7732669A6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059" y="832247"/>
            <a:ext cx="4671291" cy="2796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811AC0E2-6110-4A01-BE07-F6603040490F}"/>
              </a:ext>
            </a:extLst>
          </p:cNvPr>
          <p:cNvSpPr txBox="1">
            <a:spLocks/>
          </p:cNvSpPr>
          <p:nvPr/>
        </p:nvSpPr>
        <p:spPr>
          <a:xfrm rot="10800000" flipV="1">
            <a:off x="-2974" y="3598025"/>
            <a:ext cx="5934539" cy="770775"/>
          </a:xfrm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9pPr>
          </a:lstStyle>
          <a:p>
            <a:r>
              <a:rPr lang="ru-RU" sz="1600" b="1" cap="none" dirty="0">
                <a:ln w="0"/>
                <a:latin typeface="Times New Roman" pitchFamily="18" charset="0"/>
                <a:cs typeface="Times New Roman" pitchFamily="18" charset="0"/>
              </a:rPr>
              <a:t>Бои за освобождение </a:t>
            </a:r>
          </a:p>
          <a:p>
            <a:r>
              <a:rPr lang="ru-RU" sz="1600" b="1" cap="none" dirty="0">
                <a:ln w="0"/>
                <a:latin typeface="Times New Roman" pitchFamily="18" charset="0"/>
                <a:cs typeface="Times New Roman" pitchFamily="18" charset="0"/>
              </a:rPr>
              <a:t>Польши, Чехословакии, Болгарии 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97ECEB2F-D751-4BCA-8733-80081D8ED6F4}"/>
              </a:ext>
            </a:extLst>
          </p:cNvPr>
          <p:cNvSpPr txBox="1">
            <a:spLocks/>
          </p:cNvSpPr>
          <p:nvPr/>
        </p:nvSpPr>
        <p:spPr>
          <a:xfrm rot="10800000" flipV="1">
            <a:off x="6854247" y="3670245"/>
            <a:ext cx="4746914" cy="631343"/>
          </a:xfrm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9pPr>
          </a:lstStyle>
          <a:p>
            <a:r>
              <a:rPr lang="ru-RU" sz="1700" b="1" cap="none" dirty="0">
                <a:ln w="0"/>
                <a:latin typeface="Times New Roman" pitchFamily="18" charset="0"/>
                <a:cs typeface="Times New Roman" pitchFamily="18" charset="0"/>
              </a:rPr>
              <a:t>Берлин. Знамя над рейхстагом</a:t>
            </a:r>
            <a:r>
              <a:rPr lang="ru-RU" sz="3200" b="1" cap="none" dirty="0">
                <a:ln w="0"/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DD10207E-B1CD-457E-A488-44E75E5513E1}"/>
              </a:ext>
            </a:extLst>
          </p:cNvPr>
          <p:cNvSpPr txBox="1">
            <a:spLocks/>
          </p:cNvSpPr>
          <p:nvPr/>
        </p:nvSpPr>
        <p:spPr>
          <a:xfrm rot="10800000" flipV="1">
            <a:off x="1781689" y="5759777"/>
            <a:ext cx="2365212" cy="770775"/>
          </a:xfrm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9pPr>
          </a:lstStyle>
          <a:p>
            <a:r>
              <a:rPr lang="ru-RU" sz="1600" b="1" cap="none" dirty="0">
                <a:ln w="0"/>
                <a:latin typeface="Times New Roman" pitchFamily="18" charset="0"/>
                <a:cs typeface="Times New Roman" pitchFamily="18" charset="0"/>
              </a:rPr>
              <a:t>В минуты затишья </a:t>
            </a:r>
          </a:p>
        </p:txBody>
      </p:sp>
    </p:spTree>
    <p:extLst>
      <p:ext uri="{BB962C8B-B14F-4D97-AF65-F5344CB8AC3E}">
        <p14:creationId xmlns:p14="http://schemas.microsoft.com/office/powerpoint/2010/main" val="3716763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E20A8F-C5CF-4E62-8007-86098D43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74BC4ED-8A88-4509-90EE-CF6BDC9F2423}"/>
              </a:ext>
            </a:extLst>
          </p:cNvPr>
          <p:cNvSpPr txBox="1">
            <a:spLocks/>
          </p:cNvSpPr>
          <p:nvPr/>
        </p:nvSpPr>
        <p:spPr>
          <a:xfrm>
            <a:off x="9061" y="125762"/>
            <a:ext cx="12173878" cy="696247"/>
          </a:xfrm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9pPr>
          </a:lstStyle>
          <a:p>
            <a:r>
              <a:rPr lang="ru-RU" sz="3200" b="1" cap="none" dirty="0">
                <a:ln w="0"/>
                <a:latin typeface="Times New Roman" pitchFamily="18" charset="0"/>
                <a:cs typeface="Times New Roman" pitchFamily="18" charset="0"/>
              </a:rPr>
              <a:t>БОЕВЫЕ ЗАСЛУГИ</a:t>
            </a:r>
          </a:p>
        </p:txBody>
      </p:sp>
      <p:pic>
        <p:nvPicPr>
          <p:cNvPr id="11" name="Picture 2" descr="C:\Users\User\Desktop\ФОТО 9 МАЯ\IMG_20220505_205218.jpg">
            <a:extLst>
              <a:ext uri="{FF2B5EF4-FFF2-40B4-BE49-F238E27FC236}">
                <a16:creationId xmlns:a16="http://schemas.microsoft.com/office/drawing/2014/main" id="{F432807C-DBEF-43F3-9516-890EBE818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345" y="1210676"/>
            <a:ext cx="3240178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2" descr="C:\Users\User\Desktop\ФОТО 9 МАЯ\IMG_20221005_215832.jpg">
            <a:extLst>
              <a:ext uri="{FF2B5EF4-FFF2-40B4-BE49-F238E27FC236}">
                <a16:creationId xmlns:a16="http://schemas.microsoft.com/office/drawing/2014/main" id="{4B30AC6D-2FBA-4B30-A540-2977A8B0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4964" y="3830333"/>
            <a:ext cx="4296673" cy="2586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FDD7191-F843-4DCB-90DD-6E2B8F06FFC8}"/>
              </a:ext>
            </a:extLst>
          </p:cNvPr>
          <p:cNvSpPr txBox="1">
            <a:spLocks/>
          </p:cNvSpPr>
          <p:nvPr/>
        </p:nvSpPr>
        <p:spPr>
          <a:xfrm>
            <a:off x="8251742" y="440895"/>
            <a:ext cx="3953164" cy="501116"/>
          </a:xfrm>
          <a:prstGeom prst="rect">
            <a:avLst/>
          </a:prstGeom>
          <a:effectLst/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tx2"/>
                </a:solidFill>
              </a:defRPr>
            </a:lvl9pPr>
          </a:lstStyle>
          <a:p>
            <a:r>
              <a:rPr lang="ru-RU" sz="1600" b="1" cap="none" dirty="0">
                <a:ln w="0"/>
                <a:latin typeface="Times New Roman" pitchFamily="18" charset="0"/>
                <a:cs typeface="Times New Roman" pitchFamily="18" charset="0"/>
              </a:rPr>
              <a:t>Орден отечественной войны </a:t>
            </a:r>
            <a:r>
              <a:rPr lang="en-US" sz="1600" b="1" cap="none" dirty="0">
                <a:ln w="0"/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b="1" cap="none" dirty="0">
                <a:ln w="0"/>
                <a:latin typeface="Times New Roman" pitchFamily="18" charset="0"/>
                <a:cs typeface="Times New Roman" pitchFamily="18" charset="0"/>
              </a:rPr>
              <a:t> степени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B1686B-29AC-4C49-9DED-5DB8089338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13" b="21545"/>
          <a:stretch/>
        </p:blipFill>
        <p:spPr>
          <a:xfrm>
            <a:off x="9694078" y="897275"/>
            <a:ext cx="2290709" cy="2962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C:\Users\User\Desktop\ФОТО 9 МАЯ\IMG_20221005_215747.jpg">
            <a:extLst>
              <a:ext uri="{FF2B5EF4-FFF2-40B4-BE49-F238E27FC236}">
                <a16:creationId xmlns:a16="http://schemas.microsoft.com/office/drawing/2014/main" id="{258678AC-0267-4217-9803-672B9CA6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21324" y="1194955"/>
            <a:ext cx="3953163" cy="2379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18420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E20A8F-C5CF-4E62-8007-86098D43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FC65CE5-D086-4AD6-88D4-20123969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330"/>
            <a:ext cx="12155756" cy="64292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РАБОТА, СТАВШАЯ СУДЬБОЙ</a:t>
            </a:r>
          </a:p>
        </p:txBody>
      </p:sp>
      <p:pic>
        <p:nvPicPr>
          <p:cNvPr id="5" name="Picture 2" descr="C:\Users\User\Desktop\ФОТО 9 МАЯ\IMG_20221005_205030.jpg">
            <a:extLst>
              <a:ext uri="{FF2B5EF4-FFF2-40B4-BE49-F238E27FC236}">
                <a16:creationId xmlns:a16="http://schemas.microsoft.com/office/drawing/2014/main" id="{6851C664-1DEE-49C1-95E6-2DDDDED5F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9054" y="998040"/>
            <a:ext cx="3686175" cy="243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A8D5E7-FF10-443B-9516-13FDBFF944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4445" r="2719" b="18055"/>
          <a:stretch/>
        </p:blipFill>
        <p:spPr>
          <a:xfrm rot="16200000">
            <a:off x="1119818" y="268469"/>
            <a:ext cx="2744639" cy="3892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619C3F-DFB7-457A-8DCB-F8CE8543B7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445" b="2155"/>
          <a:stretch/>
        </p:blipFill>
        <p:spPr>
          <a:xfrm>
            <a:off x="4984519" y="827897"/>
            <a:ext cx="2769337" cy="435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1CB81-83F8-4D62-AACC-D8F987287849}"/>
              </a:ext>
            </a:extLst>
          </p:cNvPr>
          <p:cNvSpPr txBox="1"/>
          <p:nvPr/>
        </p:nvSpPr>
        <p:spPr>
          <a:xfrm>
            <a:off x="4607062" y="5275185"/>
            <a:ext cx="369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трудового стажа после реорганизации колхозов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7F8E01-6C1C-4BEA-B8EC-9BB126926F54}"/>
              </a:ext>
            </a:extLst>
          </p:cNvPr>
          <p:cNvSpPr txBox="1"/>
          <p:nvPr/>
        </p:nvSpPr>
        <p:spPr>
          <a:xfrm>
            <a:off x="8463764" y="3482117"/>
            <a:ext cx="369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Комсомолец А.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Шушаков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политинформации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22D045-6D4F-4869-8B96-6DBF9C650F1A}"/>
              </a:ext>
            </a:extLst>
          </p:cNvPr>
          <p:cNvSpPr txBox="1"/>
          <p:nvPr/>
        </p:nvSpPr>
        <p:spPr>
          <a:xfrm>
            <a:off x="746154" y="3638275"/>
            <a:ext cx="3691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книжка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FDFC59-3DE6-4066-83AC-64BAC558C8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975" y="4181805"/>
            <a:ext cx="3058323" cy="2257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55274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093" y="4906119"/>
            <a:ext cx="1368785" cy="15673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E20A8F-C5CF-4E62-8007-86098D43C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38230" r="1951" b="38879"/>
          <a:stretch/>
        </p:blipFill>
        <p:spPr>
          <a:xfrm>
            <a:off x="18122" y="6473429"/>
            <a:ext cx="12173878" cy="384571"/>
          </a:xfrm>
          <a:prstGeom prst="rect">
            <a:avLst/>
          </a:prstGeom>
          <a:effectLst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FC65CE5-D086-4AD6-88D4-20123969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21"/>
            <a:ext cx="12155756" cy="64292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СМИ о работе звеньевого лова А.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шушакова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3C999A-5CC8-4933-B3FE-0DD30793A3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96" r="27708" b="54444"/>
          <a:stretch/>
        </p:blipFill>
        <p:spPr>
          <a:xfrm>
            <a:off x="142927" y="1012277"/>
            <a:ext cx="3170275" cy="1973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252A35-3600-4EDF-97CD-163C92DF8C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19" b="28461"/>
          <a:stretch/>
        </p:blipFill>
        <p:spPr>
          <a:xfrm>
            <a:off x="628858" y="3045284"/>
            <a:ext cx="2065069" cy="348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5E0206-3366-4F8F-9D0C-DCF8B0F79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0819" y="1012277"/>
            <a:ext cx="3710292" cy="2691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D50910-13F6-454C-91AF-591CEAA7E2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66" t="14583" r="23889" b="18472"/>
          <a:stretch/>
        </p:blipFill>
        <p:spPr>
          <a:xfrm rot="16200000">
            <a:off x="3949700" y="3422677"/>
            <a:ext cx="2690017" cy="3457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D5A068-E667-4B6A-971E-98FB00FCDD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78" t="5973" r="11667" b="2154"/>
          <a:stretch/>
        </p:blipFill>
        <p:spPr>
          <a:xfrm>
            <a:off x="7408362" y="1575753"/>
            <a:ext cx="3228298" cy="4909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5ECD827-FA29-4CD2-AD7A-3D07EF8799B9}"/>
              </a:ext>
            </a:extLst>
          </p:cNvPr>
          <p:cNvCxnSpPr>
            <a:cxnSpLocks/>
          </p:cNvCxnSpPr>
          <p:nvPr/>
        </p:nvCxnSpPr>
        <p:spPr>
          <a:xfrm>
            <a:off x="7572667" y="3932204"/>
            <a:ext cx="2075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F8C8FE6-DE35-42B8-B7CC-01ED000BD970}"/>
              </a:ext>
            </a:extLst>
          </p:cNvPr>
          <p:cNvCxnSpPr>
            <a:cxnSpLocks/>
          </p:cNvCxnSpPr>
          <p:nvPr/>
        </p:nvCxnSpPr>
        <p:spPr>
          <a:xfrm>
            <a:off x="10330155" y="3817904"/>
            <a:ext cx="1972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55557BC-8D12-45D0-B8E0-6071393F6EC5}"/>
              </a:ext>
            </a:extLst>
          </p:cNvPr>
          <p:cNvCxnSpPr>
            <a:cxnSpLocks/>
          </p:cNvCxnSpPr>
          <p:nvPr/>
        </p:nvCxnSpPr>
        <p:spPr>
          <a:xfrm>
            <a:off x="7572667" y="3713128"/>
            <a:ext cx="2075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B5EF137-119D-4202-837F-20B24D1C98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074" t="8071" r="3148" b="75279"/>
          <a:stretch/>
        </p:blipFill>
        <p:spPr>
          <a:xfrm>
            <a:off x="7408361" y="755428"/>
            <a:ext cx="3170275" cy="792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4BFA5BC-1BCE-4458-B8F6-D5F386787120}"/>
              </a:ext>
            </a:extLst>
          </p:cNvPr>
          <p:cNvCxnSpPr>
            <a:cxnSpLocks/>
          </p:cNvCxnSpPr>
          <p:nvPr/>
        </p:nvCxnSpPr>
        <p:spPr>
          <a:xfrm>
            <a:off x="3786969" y="6417890"/>
            <a:ext cx="1498996" cy="0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297A6ECC-79C2-40B9-9B88-19C25D6C91E4}"/>
              </a:ext>
            </a:extLst>
          </p:cNvPr>
          <p:cNvCxnSpPr>
            <a:cxnSpLocks/>
          </p:cNvCxnSpPr>
          <p:nvPr/>
        </p:nvCxnSpPr>
        <p:spPr>
          <a:xfrm>
            <a:off x="5380025" y="4222377"/>
            <a:ext cx="1494644" cy="1862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B6144BFD-C429-4DE1-82B7-580F1FD6DF42}"/>
              </a:ext>
            </a:extLst>
          </p:cNvPr>
          <p:cNvCxnSpPr>
            <a:cxnSpLocks/>
          </p:cNvCxnSpPr>
          <p:nvPr/>
        </p:nvCxnSpPr>
        <p:spPr>
          <a:xfrm>
            <a:off x="5380025" y="4303340"/>
            <a:ext cx="1532744" cy="23391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16FD4C86-31BA-464B-86DF-D95833B6B115}"/>
              </a:ext>
            </a:extLst>
          </p:cNvPr>
          <p:cNvCxnSpPr>
            <a:cxnSpLocks/>
          </p:cNvCxnSpPr>
          <p:nvPr/>
        </p:nvCxnSpPr>
        <p:spPr>
          <a:xfrm>
            <a:off x="5380025" y="4389065"/>
            <a:ext cx="256394" cy="0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28078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4457</TotalTime>
  <Words>200</Words>
  <Application>Microsoft Office PowerPoint</Application>
  <PresentationFormat>Широкоэкранный</PresentationFormat>
  <Paragraphs>57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РАБОТА, СТАВШАЯ СУДЬБОЙ</vt:lpstr>
      <vt:lpstr>СМИ о работе звеньевого лова А. шушакова</vt:lpstr>
      <vt:lpstr>Работа, ставшая судьбой</vt:lpstr>
      <vt:lpstr>Жизнь продолжается…</vt:lpstr>
      <vt:lpstr>Мы помним! Мы гордимся! </vt:lpstr>
      <vt:lpstr>Спасибо за внимание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Admin</dc:creator>
  <cp:lastModifiedBy>Константин Геннадьевич Ядне</cp:lastModifiedBy>
  <cp:revision>136</cp:revision>
  <dcterms:modified xsi:type="dcterms:W3CDTF">2022-10-12T06:47:10Z</dcterms:modified>
</cp:coreProperties>
</file>