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5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7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3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3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4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F154-444B-4D4C-B77F-D08FC60DE78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7B1E813-68A2-4587-BB5E-89D7104032F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моего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32926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	</a:t>
            </a:r>
          </a:p>
          <a:p>
            <a:pPr algn="r"/>
            <a:r>
              <a:rPr lang="ru-RU" dirty="0" smtClean="0"/>
              <a:t>Выполнила: </a:t>
            </a:r>
            <a:r>
              <a:rPr lang="ru-RU" dirty="0" err="1" smtClean="0"/>
              <a:t>Чунанчар</a:t>
            </a:r>
            <a:r>
              <a:rPr lang="ru-RU" dirty="0" smtClean="0"/>
              <a:t> Елена Ивановна</a:t>
            </a:r>
          </a:p>
          <a:p>
            <a:pPr algn="r"/>
            <a:endParaRPr lang="ru-RU" dirty="0" smtClean="0"/>
          </a:p>
          <a:p>
            <a:pPr algn="ctr"/>
            <a:r>
              <a:rPr lang="ru-RU" dirty="0" err="1"/>
              <a:t>Г.дудинка</a:t>
            </a:r>
            <a:r>
              <a:rPr lang="ru-RU" dirty="0" smtClean="0"/>
              <a:t>, 2021</a:t>
            </a:r>
            <a:endParaRPr lang="ru-RU" dirty="0"/>
          </a:p>
          <a:p>
            <a:pPr algn="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я, Елена – нганасанка, </a:t>
            </a:r>
            <a:br>
              <a:rPr lang="ru-RU" dirty="0" smtClean="0"/>
            </a:br>
            <a:r>
              <a:rPr lang="ru-RU" dirty="0" smtClean="0"/>
              <a:t>на зимних каникулах.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7" y="1999499"/>
            <a:ext cx="6208733" cy="4656550"/>
          </a:xfrm>
        </p:spPr>
      </p:pic>
    </p:spTree>
    <p:extLst>
      <p:ext uri="{BB962C8B-B14F-4D97-AF65-F5344CB8AC3E}">
        <p14:creationId xmlns:p14="http://schemas.microsoft.com/office/powerpoint/2010/main" val="24076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муж, Николай – ненец, </a:t>
            </a:r>
            <a:br>
              <a:rPr lang="ru-RU" dirty="0" smtClean="0"/>
            </a:br>
            <a:r>
              <a:rPr lang="ru-RU" dirty="0" smtClean="0"/>
              <a:t>участник праздника.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28179" r="-646" b="30972"/>
          <a:stretch/>
        </p:blipFill>
        <p:spPr>
          <a:xfrm>
            <a:off x="2851266" y="2144681"/>
            <a:ext cx="6109853" cy="43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Катаемся на оленях на зимнем</a:t>
            </a:r>
            <a:r>
              <a:rPr lang="ru-RU" dirty="0"/>
              <a:t> </a:t>
            </a:r>
            <a:r>
              <a:rPr lang="ru-RU" dirty="0" smtClean="0"/>
              <a:t>стойбище </a:t>
            </a:r>
            <a:br>
              <a:rPr lang="ru-RU" dirty="0" smtClean="0"/>
            </a:br>
            <a:r>
              <a:rPr lang="ru-RU" dirty="0" smtClean="0"/>
              <a:t>у родителей мужа.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20366"/>
          <a:stretch/>
        </p:blipFill>
        <p:spPr>
          <a:xfrm>
            <a:off x="7808343" y="2219142"/>
            <a:ext cx="3207566" cy="42378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46" y="2532028"/>
            <a:ext cx="5702530" cy="3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Нганасанская</a:t>
            </a:r>
            <a:r>
              <a:rPr lang="ru-RU" dirty="0" smtClean="0"/>
              <a:t> семья. </a:t>
            </a:r>
            <a:br>
              <a:rPr lang="ru-RU" dirty="0" smtClean="0"/>
            </a:br>
            <a:r>
              <a:rPr lang="ru-RU" dirty="0" smtClean="0"/>
              <a:t>Моя мать с родителями.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52" y="1974560"/>
            <a:ext cx="5360004" cy="4731879"/>
          </a:xfrm>
        </p:spPr>
      </p:pic>
    </p:spTree>
    <p:extLst>
      <p:ext uri="{BB962C8B-B14F-4D97-AF65-F5344CB8AC3E}">
        <p14:creationId xmlns:p14="http://schemas.microsoft.com/office/powerpoint/2010/main" val="41847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с мужем на летнем стойбище </a:t>
            </a:r>
            <a:br>
              <a:rPr lang="ru-RU" dirty="0" smtClean="0"/>
            </a:br>
            <a:r>
              <a:rPr lang="ru-RU" dirty="0" smtClean="0"/>
              <a:t>у родителей мужа.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423450"/>
            <a:ext cx="5232160" cy="3924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91" y="2223943"/>
            <a:ext cx="3357518" cy="44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0" y="127966"/>
            <a:ext cx="5038168" cy="65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29</TotalTime>
  <Words>36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История моего народа</vt:lpstr>
      <vt:lpstr>Это я, Елена – нганасанка,  на зимних каникулах.</vt:lpstr>
      <vt:lpstr>Мой муж, Николай – ненец,  участник праздника.</vt:lpstr>
      <vt:lpstr>Катаемся на оленях на зимнем стойбище  у родителей мужа.</vt:lpstr>
      <vt:lpstr>Нганасанская семья.  Моя мать с родителями.</vt:lpstr>
      <vt:lpstr>Мы с мужем на летнем стойбище  у родителей мужа.</vt:lpstr>
      <vt:lpstr>До новых встреч!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народа</dc:title>
  <dc:creator>Наталья В. Маругина</dc:creator>
  <cp:lastModifiedBy> </cp:lastModifiedBy>
  <cp:revision>5</cp:revision>
  <dcterms:created xsi:type="dcterms:W3CDTF">2021-11-10T03:20:51Z</dcterms:created>
  <dcterms:modified xsi:type="dcterms:W3CDTF">2021-11-10T03:50:27Z</dcterms:modified>
</cp:coreProperties>
</file>